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5"/>
    <p:sldMasterId id="2147483689" r:id="rId6"/>
  </p:sldMasterIdLst>
  <p:notesMasterIdLst>
    <p:notesMasterId r:id="rId8"/>
  </p:notesMasterIdLst>
  <p:handoutMasterIdLst>
    <p:handoutMasterId r:id="rId9"/>
  </p:handoutMasterIdLst>
  <p:sldIdLst>
    <p:sldId id="293" r:id="rId7"/>
  </p:sldIdLst>
  <p:sldSz cx="100584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3" autoAdjust="0"/>
    <p:restoredTop sz="93408" autoAdjust="0"/>
  </p:normalViewPr>
  <p:slideViewPr>
    <p:cSldViewPr snapToGrid="0" snapToObjects="1">
      <p:cViewPr>
        <p:scale>
          <a:sx n="116" d="100"/>
          <a:sy n="116" d="100"/>
        </p:scale>
        <p:origin x="1368" y="-438"/>
      </p:cViewPr>
      <p:guideLst>
        <p:guide orient="horz" pos="2160"/>
        <p:guide pos="2880"/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3/3/2023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3/3/2023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6825" y="692150"/>
            <a:ext cx="44767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12" y="1807692"/>
            <a:ext cx="7063173" cy="2944830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063" y="4403725"/>
            <a:ext cx="7042150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7702" y="1015090"/>
            <a:ext cx="8463622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702" y="6060209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36" y="-2471153"/>
            <a:ext cx="100584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03238" y="1827528"/>
            <a:ext cx="8002239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44008"/>
            <a:ext cx="10075331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902141"/>
            <a:ext cx="9051925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662449"/>
            <a:ext cx="9051925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0"/>
            <a:ext cx="2419643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195" y="1412348"/>
            <a:ext cx="3687673" cy="276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5935781" y="984056"/>
            <a:ext cx="2765754" cy="36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1098179" y="3928645"/>
            <a:ext cx="2389704" cy="368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3946" y="925184"/>
            <a:ext cx="2818169" cy="368767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507489" y="4862662"/>
            <a:ext cx="38600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Batería del VBOX no esta recibiendo carga, por lo tanto se requiere el cambio para realizar los trabajos en campo.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50129553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D798A00CD4FA479C1B347042418B80" ma:contentTypeVersion="15" ma:contentTypeDescription="Create a new document." ma:contentTypeScope="" ma:versionID="e09e00f8d7b021f5469fb151b9d9434d">
  <xsd:schema xmlns:xsd="http://www.w3.org/2001/XMLSchema" xmlns:xs="http://www.w3.org/2001/XMLSchema" xmlns:p="http://schemas.microsoft.com/office/2006/metadata/properties" xmlns:ns3="ab4f0fea-6c48-4860-8994-0b54bb3aef60" xmlns:ns4="7a23c992-7015-4935-8421-cc15b13ae855" targetNamespace="http://schemas.microsoft.com/office/2006/metadata/properties" ma:root="true" ma:fieldsID="116c5bfd904f5e0304c6a36e41110d53" ns3:_="" ns4:_="">
    <xsd:import namespace="ab4f0fea-6c48-4860-8994-0b54bb3aef60"/>
    <xsd:import namespace="7a23c992-7015-4935-8421-cc15b13ae85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4f0fea-6c48-4860-8994-0b54bb3aef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23c992-7015-4935-8421-cc15b13ae85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2D12CC-4255-4CC5-95C9-4F04FE0336AA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2f837181-161d-4fcd-981b-8c993265c1b8"/>
    <ds:schemaRef ds:uri="f94a7e62-b303-45e8-a713-70f70a0286a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2CF413E-8FE4-4E9C-A66F-086849AB1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4f0fea-6c48-4860-8994-0b54bb3aef60"/>
    <ds:schemaRef ds:uri="7a23c992-7015-4935-8421-cc15b13ae8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1211</TotalTime>
  <Words>22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174</cp:revision>
  <cp:lastPrinted>2015-01-07T19:56:48Z</cp:lastPrinted>
  <dcterms:created xsi:type="dcterms:W3CDTF">2015-01-19T21:53:15Z</dcterms:created>
  <dcterms:modified xsi:type="dcterms:W3CDTF">2023-03-03T19:53:47Z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